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20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2 Gallery Walk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World History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784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G</a:t>
            </a:r>
            <a:endParaRPr lang="en-US" dirty="0"/>
          </a:p>
        </p:txBody>
      </p:sp>
      <p:pic>
        <p:nvPicPr>
          <p:cNvPr id="5" name="Content Placeholder 4" descr="Socialis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526" r="-395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0295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H</a:t>
            </a:r>
            <a:endParaRPr lang="en-US" dirty="0"/>
          </a:p>
        </p:txBody>
      </p:sp>
      <p:pic>
        <p:nvPicPr>
          <p:cNvPr id="5" name="Content Placeholder 4" descr="Rise of Ind. Revoluti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0" b="126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5132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Slip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3 images best represent the </a:t>
            </a:r>
            <a:r>
              <a:rPr lang="en-US" dirty="0" smtClean="0"/>
              <a:t>unit central question: What is progress? Please use evidence to support </a:t>
            </a:r>
            <a:r>
              <a:rPr lang="en-US" smtClean="0"/>
              <a:t>your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89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 for Unit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i="1" dirty="0" smtClean="0"/>
              <a:t>What is progress</a:t>
            </a:r>
            <a:endParaRPr lang="en-US" sz="4000" i="1" dirty="0"/>
          </a:p>
        </p:txBody>
      </p:sp>
    </p:spTree>
    <p:extLst>
      <p:ext uri="{BB962C8B-B14F-4D97-AF65-F5344CB8AC3E}">
        <p14:creationId xmlns:p14="http://schemas.microsoft.com/office/powerpoint/2010/main" val="2041229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For the following images please reflect and </a:t>
            </a:r>
            <a:r>
              <a:rPr lang="en-US" dirty="0" smtClean="0"/>
              <a:t>answer the following questions</a:t>
            </a:r>
          </a:p>
          <a:p>
            <a:r>
              <a:rPr lang="en-US" dirty="0" smtClean="0"/>
              <a:t>I Think (what do you think is occurring in the image)</a:t>
            </a:r>
          </a:p>
          <a:p>
            <a:r>
              <a:rPr lang="en-US" dirty="0" smtClean="0"/>
              <a:t>I Know (what visual evidence do you see to support your response)</a:t>
            </a:r>
          </a:p>
          <a:p>
            <a:r>
              <a:rPr lang="en-US" dirty="0" smtClean="0"/>
              <a:t>I Wonder  (What questions do you have about this image)</a:t>
            </a:r>
            <a:endParaRPr lang="en-US" dirty="0" smtClean="0"/>
          </a:p>
          <a:p>
            <a:r>
              <a:rPr lang="en-US" dirty="0" smtClean="0"/>
              <a:t>Next, </a:t>
            </a:r>
            <a:r>
              <a:rPr lang="en-US" dirty="0" smtClean="0"/>
              <a:t> meet with a partner and get a summary of their responses. </a:t>
            </a:r>
            <a:endParaRPr lang="en-US" dirty="0"/>
          </a:p>
          <a:p>
            <a:r>
              <a:rPr lang="en-US" dirty="0" smtClean="0"/>
              <a:t>Finally: With your partner answer the following question</a:t>
            </a:r>
            <a:r>
              <a:rPr lang="en-US" dirty="0" smtClean="0"/>
              <a:t>:</a:t>
            </a:r>
          </a:p>
          <a:p>
            <a:r>
              <a:rPr lang="en-US" dirty="0" smtClean="0"/>
              <a:t>How </a:t>
            </a:r>
            <a:r>
              <a:rPr lang="en-US" dirty="0" smtClean="0"/>
              <a:t>does this image connect to our essential question?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803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</a:t>
            </a:r>
            <a:endParaRPr lang="en-US" dirty="0"/>
          </a:p>
        </p:txBody>
      </p:sp>
      <p:pic>
        <p:nvPicPr>
          <p:cNvPr id="7" name="Content Placeholder 6" descr="Screen Shot 2015-02-27 at 3.31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35" r="-339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0262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000125"/>
          </a:xfrm>
        </p:spPr>
        <p:txBody>
          <a:bodyPr/>
          <a:lstStyle/>
          <a:p>
            <a:r>
              <a:rPr lang="en-US" dirty="0" smtClean="0"/>
              <a:t>Image B</a:t>
            </a:r>
            <a:endParaRPr lang="en-US" dirty="0"/>
          </a:p>
        </p:txBody>
      </p:sp>
      <p:pic>
        <p:nvPicPr>
          <p:cNvPr id="5" name="Content Placeholder 4" descr="Child Labor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0" b="13033"/>
          <a:stretch/>
        </p:blipFill>
        <p:spPr>
          <a:xfrm>
            <a:off x="457200" y="968376"/>
            <a:ext cx="8229600" cy="5157788"/>
          </a:xfrm>
        </p:spPr>
      </p:pic>
    </p:spTree>
    <p:extLst>
      <p:ext uri="{BB962C8B-B14F-4D97-AF65-F5344CB8AC3E}">
        <p14:creationId xmlns:p14="http://schemas.microsoft.com/office/powerpoint/2010/main" val="3763805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</a:t>
            </a:r>
            <a:endParaRPr lang="en-US" dirty="0"/>
          </a:p>
        </p:txBody>
      </p:sp>
      <p:pic>
        <p:nvPicPr>
          <p:cNvPr id="5" name="Content Placeholder 4" descr="Slum Life: Urbanizati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553" r="-545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3717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D</a:t>
            </a:r>
            <a:endParaRPr lang="en-US" dirty="0"/>
          </a:p>
        </p:txBody>
      </p:sp>
      <p:pic>
        <p:nvPicPr>
          <p:cNvPr id="5" name="Content Placeholder 4" descr="Women's Sufarag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6" b="93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9000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E</a:t>
            </a:r>
            <a:endParaRPr lang="en-US" dirty="0"/>
          </a:p>
        </p:txBody>
      </p:sp>
      <p:pic>
        <p:nvPicPr>
          <p:cNvPr id="5" name="Content Placeholder 4" descr="Industrial Era Nightlif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" b="37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2293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F</a:t>
            </a:r>
            <a:endParaRPr lang="en-US" dirty="0"/>
          </a:p>
        </p:txBody>
      </p:sp>
      <p:pic>
        <p:nvPicPr>
          <p:cNvPr id="5" name="Content Placeholder 4" descr="Karl Marx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473" r="-794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6880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36</TotalTime>
  <Words>138</Words>
  <Application>Microsoft Macintosh PowerPoint</Application>
  <PresentationFormat>On-screen Show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 Black </vt:lpstr>
      <vt:lpstr>Unit 2 Gallery Walk</vt:lpstr>
      <vt:lpstr>Essential Question for Unit 2</vt:lpstr>
      <vt:lpstr>Instructions</vt:lpstr>
      <vt:lpstr>Image A</vt:lpstr>
      <vt:lpstr>Image B</vt:lpstr>
      <vt:lpstr>Image C</vt:lpstr>
      <vt:lpstr>Image D</vt:lpstr>
      <vt:lpstr>Image E</vt:lpstr>
      <vt:lpstr>Image F</vt:lpstr>
      <vt:lpstr>Image G</vt:lpstr>
      <vt:lpstr>Image H</vt:lpstr>
      <vt:lpstr>Exit Slip</vt:lpstr>
    </vt:vector>
  </TitlesOfParts>
  <Company>DPSK12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Gallery Walk</dc:title>
  <dc:creator>Victor Godoy</dc:creator>
  <cp:lastModifiedBy>Victor Godoy</cp:lastModifiedBy>
  <cp:revision>5</cp:revision>
  <dcterms:created xsi:type="dcterms:W3CDTF">2015-01-24T00:56:27Z</dcterms:created>
  <dcterms:modified xsi:type="dcterms:W3CDTF">2015-02-27T22:46:42Z</dcterms:modified>
</cp:coreProperties>
</file>